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8" r:id="rId4"/>
    <p:sldId id="256" r:id="rId5"/>
    <p:sldId id="269" r:id="rId6"/>
    <p:sldId id="283" r:id="rId7"/>
    <p:sldId id="284" r:id="rId8"/>
    <p:sldId id="285" r:id="rId9"/>
    <p:sldId id="286" r:id="rId10"/>
    <p:sldId id="288" r:id="rId11"/>
    <p:sldId id="289" r:id="rId12"/>
    <p:sldId id="266" r:id="rId13"/>
    <p:sldId id="275" r:id="rId14"/>
    <p:sldId id="265" r:id="rId15"/>
    <p:sldId id="277" r:id="rId16"/>
    <p:sldId id="281" r:id="rId17"/>
    <p:sldId id="282" r:id="rId18"/>
    <p:sldId id="264" r:id="rId19"/>
    <p:sldId id="263" r:id="rId20"/>
    <p:sldId id="268" r:id="rId21"/>
    <p:sldId id="261" r:id="rId22"/>
    <p:sldId id="29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65.ucoz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366" y="-105041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620688"/>
            <a:ext cx="7560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 исследовательская работа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«Его имя в истории села…»</a:t>
            </a:r>
          </a:p>
          <a:p>
            <a:pPr algn="ctr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Городной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Олег Михайлович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2780928"/>
            <a:ext cx="2880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выполнили: Ерохина Екатерина, Черепанова Ксения.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10класса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Тубинская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Колпакова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В.И. преподаватель-организатор ОБЖ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57332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с.Тубинск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977" y="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0414" y="5373216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олег городной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632" y="30476"/>
            <a:ext cx="9168010" cy="687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76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977" y="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0414" y="5373216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user\Desktop\олег городной\парта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158" y="173411"/>
            <a:ext cx="9133061" cy="5601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04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206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а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C:\Users\user\Desktop\олег городной\DSCN860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00"/>
          <a:stretch/>
        </p:blipFill>
        <p:spPr bwMode="auto">
          <a:xfrm rot="16200000">
            <a:off x="-186997" y="438517"/>
            <a:ext cx="6134686" cy="52576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1412776"/>
            <a:ext cx="2808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Дергачева Валентина Васильевна (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Осадчук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В.В.) –одноклассница  на уроке «Мужества»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206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а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C:\Users\user\Desktop\олег городной\IMG_20191128_000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" t="1771" r="2790" b="1548"/>
          <a:stretch/>
        </p:blipFill>
        <p:spPr bwMode="auto">
          <a:xfrm>
            <a:off x="604113" y="-228600"/>
            <a:ext cx="7503726" cy="55198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5420494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/>
                <a:ea typeface="Calibri"/>
              </a:rPr>
              <a:t>Олег </a:t>
            </a:r>
            <a:r>
              <a:rPr lang="ru-RU" b="1" dirty="0" smtClean="0">
                <a:latin typeface="Times New Roman"/>
                <a:ea typeface="Calibri"/>
              </a:rPr>
              <a:t>во 2 </a:t>
            </a:r>
            <a:r>
              <a:rPr lang="ru-RU" b="1" dirty="0">
                <a:latin typeface="Times New Roman"/>
                <a:ea typeface="Calibri"/>
              </a:rPr>
              <a:t>классе. Фотография у памятника односельчанам погибшим в ВОВ. Олег во втором ряду, второй справа. Учитель начальных классов </a:t>
            </a:r>
            <a:r>
              <a:rPr lang="ru-RU" b="1" dirty="0" err="1">
                <a:latin typeface="Times New Roman"/>
                <a:ea typeface="Calibri"/>
              </a:rPr>
              <a:t>Живанова</a:t>
            </a:r>
            <a:r>
              <a:rPr lang="ru-RU" b="1" dirty="0">
                <a:latin typeface="Times New Roman"/>
                <a:ea typeface="Calibri"/>
              </a:rPr>
              <a:t> </a:t>
            </a:r>
            <a:r>
              <a:rPr lang="ru-RU" b="1" dirty="0" smtClean="0">
                <a:latin typeface="Times New Roman"/>
                <a:ea typeface="Calibri"/>
              </a:rPr>
              <a:t>В.В.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137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58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206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а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C:\Users\user\Desktop\олег городной\DSCN86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7044068" cy="52824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5373216"/>
            <a:ext cx="8604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Учителя учившие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Олега: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Буркина Вера Васильевна учитель русского языка и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литературы(слева), </a:t>
            </a:r>
            <a:r>
              <a:rPr lang="ru-RU" altLang="ru-RU" sz="2000" b="1" dirty="0" err="1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Войнова</a:t>
            </a:r>
            <a:r>
              <a:rPr lang="ru-RU" altLang="ru-RU" sz="20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Л.А. учитель математики.  </a:t>
            </a:r>
            <a:endParaRPr lang="ru-RU" alt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296" y="1268760"/>
            <a:ext cx="190770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Урок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«Мужества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20.01.20г.</a:t>
            </a:r>
            <a:endParaRPr lang="ru-RU" alt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206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а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C:\Users\user\Desktop\олег городной\IMG_20191128_000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" t="3236" r="2889" b="6707"/>
          <a:stretch/>
        </p:blipFill>
        <p:spPr bwMode="auto">
          <a:xfrm>
            <a:off x="539552" y="-390311"/>
            <a:ext cx="7632848" cy="52739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08520" y="5229200"/>
            <a:ext cx="9001000" cy="878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Олег в 5классе в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Тубинской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средней школе. Классный руководитель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Л.А.Войнова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lvl="0" algn="ctr">
              <a:lnSpc>
                <a:spcPct val="150000"/>
              </a:lnSpc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Олег в верхнем ряду четвертый справа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295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052" y="-257766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206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а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344088"/>
            <a:ext cx="4572000" cy="4648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/>
          </a:p>
        </p:txBody>
      </p:sp>
      <p:pic>
        <p:nvPicPr>
          <p:cNvPr id="5" name="Рисунок 4" descr="C:\Users\user\Desktop\олег городной\Новая папка\стенд\DSCN860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57"/>
          <a:stretch/>
        </p:blipFill>
        <p:spPr bwMode="auto">
          <a:xfrm rot="16200000">
            <a:off x="32040" y="292735"/>
            <a:ext cx="6120765" cy="55352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72200" y="1268760"/>
            <a:ext cx="2664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Соколова Любовь Николаевна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соседка Олега)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6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user\Desktop\олег городной\IMG_20191128_000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20" t="49642" r="27393" b="31981"/>
          <a:stretch/>
        </p:blipFill>
        <p:spPr bwMode="auto">
          <a:xfrm>
            <a:off x="165109" y="188640"/>
            <a:ext cx="3629206" cy="6048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27984" y="1700808"/>
            <a:ext cx="4248473" cy="1813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Фотография  подаренная Олегом Соколовой Л.Н. (</a:t>
            </a: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Карасёвой Л.Н.)</a:t>
            </a:r>
            <a:endParaRPr lang="ru-RU" sz="2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(Из домашнего архива)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92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206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а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Рисунок 3" descr="C:\Users\user\Desktop\олег городной\DSCN859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375"/>
            <a:ext cx="7056784" cy="56473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31840" y="5877272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 «Мужества»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206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а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Picture 2" descr="C:\Users\user\Downloads\IMG-20200216-WA000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0"/>
          <a:stretch/>
        </p:blipFill>
        <p:spPr bwMode="auto">
          <a:xfrm>
            <a:off x="368660" y="-228600"/>
            <a:ext cx="8406680" cy="83910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91316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олег городной\Городной Олег Михайлови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-75598"/>
            <a:ext cx="4595481" cy="64829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27985" y="-99392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63026" y="1628800"/>
            <a:ext cx="4449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400506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299695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318161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63026" y="3550950"/>
            <a:ext cx="4214324" cy="1261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Городной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Олег Михайлович</a:t>
            </a:r>
          </a:p>
          <a:p>
            <a:pPr lvl="0"/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1964-1982г.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2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332656"/>
            <a:ext cx="7344816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Заключение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Поставленную цель мы выполнили, все задачи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решили.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робел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10лет ликвидировали  о периоде жизни в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Тубинске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 Мы благодарны учителям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Тубинской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средней школы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Буркиной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В.В.,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Войновой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В.В., одноклассникам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Дергачевой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В.В.,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Лемко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Л.Ф., односельчанам Соколовой Л.Н. за предоставленную информацию и помощь в исследовательской работе.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Среди участников войны в Афганистане есть наши земляки: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Турлаков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Павел,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Танюк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Виктор. Мы гордимся ими. Нам есть на кого равняться, с кого брать пример. Дело чести каждого – быть достойным героического прошлого нашего Отечества, его верных сынов и дочерей. На следующий год мы продолжим эту работу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756084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Основные источники информации: </a:t>
            </a:r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Афганистан: помним и скорбим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/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http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://www.molpalat74.ru/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index.php?option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Афганская война/Википедия — свободная энциклопедия./ ru.wikipedia.org› Афганская война (1979—1989). 3. Большая Российская энциклопедия: В 30 т. / Т.2.- М.: Большая Российская энциклопедия, 2005.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«Памяти павших», Книга Памяти Красноярского края. Афганистан (1979—1989) / коллектив авторов. — Красноярск: ПИК «Офсет», 2014. — 106 с.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4. 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г.Красноярск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МБОУ Средняя школа №65. </a:t>
            </a:r>
            <a:r>
              <a:rPr lang="ru-RU" sz="2000" u="sng" dirty="0">
                <a:solidFill>
                  <a:srgbClr val="4D6D9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hlinkClick r:id="rId3"/>
              </a:rPr>
              <a:t>http://65.ucoz.ru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692696"/>
            <a:ext cx="6336704" cy="200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sz="4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Спасибо за внимание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!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02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977" y="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80" y="260648"/>
            <a:ext cx="91211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Актуальность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январе прошлого года мы на уроке «Мужества» посвященному 30летию вывода войск из Афганистана познакомились с героем, погибшим в Афганистане  Олегом 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Городным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награжденным посмертно орденом Красной звезды, оказывается он жил у нас в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Тубинске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 учился в школе  до 6 класса, и мы решили найти одноклассников и учителей, односельчан  учивших Олега, записать воспоминания о нем. В январе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2020 года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провести урок «Мужества» среди старшеклассников, пригласить одноклассников Олега 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учителей, односельчан.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492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6206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88640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Цель: 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провести у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рок «Мужества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 посвященному погибшему афганцу Олегу Городному  и опубликовать материал в районной газете «Эхо Турана».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556792"/>
            <a:ext cx="79208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Задачи: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зучить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литературу об Олеге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Городном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связаться со школой №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65г.Красноярска.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найти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жителей, одноклассников и учителей, знавших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Городного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Олега;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собрать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устный материал  о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Городном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Олеге;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провести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урок «Мужества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 среди старшеклассников и пригласить одноклассников Олега, односельчан и учителей, учивших Олега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написать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заметку в районную газету «Эхо Турана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»;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формить уголок.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2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22860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7056784" cy="5833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Объектом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нашего изучения является жизнь и учеба Олега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Городного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Тубинске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Предметом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изучения жизни ученика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Тубинской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средней школы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Городного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Олега Михайловича.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Методы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изучение  литературы</a:t>
            </a:r>
            <a:r>
              <a:rPr lang="ru-RU" sz="20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описание, интервьюирование,  синтез, обобщение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Практическая значимость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исследовательской работы состоит в возможности её использования для проведения уроков «Мужества», в преподавании уроков  ОБЖ, истории и краеведения.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Сроки проведения исследования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1год.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977" y="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user\Desktop\олег городной\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327698" cy="6279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878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977" y="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01" y="116632"/>
            <a:ext cx="8496944" cy="58006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051720" y="623731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Олег на ринге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24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977" y="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95" y="980728"/>
            <a:ext cx="7614078" cy="40126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160414" y="5373216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Олег в Витебске в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учебке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1982г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.(слева)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37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012-018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977" y="0"/>
            <a:ext cx="94107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0414" y="5373216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олег городной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3"/>
            <a:ext cx="8020372" cy="607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0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445</Words>
  <Application>Microsoft Office PowerPoint</Application>
  <PresentationFormat>Экран (4:3)</PresentationFormat>
  <Paragraphs>63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2020-02-12T13:13:23Z</dcterms:created>
  <dcterms:modified xsi:type="dcterms:W3CDTF">2020-03-12T05:10:00Z</dcterms:modified>
</cp:coreProperties>
</file>