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6" r:id="rId3"/>
    <p:sldId id="264" r:id="rId4"/>
    <p:sldId id="267" r:id="rId5"/>
    <p:sldId id="268" r:id="rId6"/>
    <p:sldId id="269" r:id="rId7"/>
    <p:sldId id="265" r:id="rId8"/>
    <p:sldId id="293" r:id="rId9"/>
    <p:sldId id="296" r:id="rId10"/>
    <p:sldId id="294" r:id="rId11"/>
    <p:sldId id="282" r:id="rId12"/>
    <p:sldId id="284" r:id="rId13"/>
    <p:sldId id="275" r:id="rId14"/>
    <p:sldId id="273" r:id="rId15"/>
    <p:sldId id="277" r:id="rId16"/>
    <p:sldId id="276" r:id="rId17"/>
    <p:sldId id="274" r:id="rId18"/>
    <p:sldId id="280" r:id="rId19"/>
    <p:sldId id="288" r:id="rId20"/>
    <p:sldId id="292" r:id="rId21"/>
    <p:sldId id="287" r:id="rId22"/>
    <p:sldId id="261" r:id="rId23"/>
    <p:sldId id="28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 descr="титул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3771"/>
            <a:ext cx="9144000" cy="6830458"/>
          </a:xfrm>
          <a:prstGeom prst="rect">
            <a:avLst/>
          </a:prstGeom>
        </p:spPr>
      </p:pic>
      <p:pic>
        <p:nvPicPr>
          <p:cNvPr id="11" name="Рисунок 10" descr="титул1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112" y="0"/>
            <a:ext cx="9131775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рабочий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112" y="0"/>
            <a:ext cx="9131775" cy="6858000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12611"/>
            <a:ext cx="9144000" cy="6832778"/>
          </a:xfrm>
          <a:prstGeom prst="rect">
            <a:avLst/>
          </a:prstGeom>
        </p:spPr>
      </p:pic>
      <p:pic>
        <p:nvPicPr>
          <p:cNvPr id="9" name="Рисунок 8" descr="3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8025"/>
            <a:ext cx="9144000" cy="68419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рабочий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112" y="0"/>
            <a:ext cx="9131775" cy="6858000"/>
          </a:xfrm>
          <a:prstGeom prst="rect">
            <a:avLst/>
          </a:prstGeom>
        </p:spPr>
      </p:pic>
      <p:pic>
        <p:nvPicPr>
          <p:cNvPr id="8" name="Рисунок 7" descr="3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12611"/>
            <a:ext cx="9144000" cy="6832778"/>
          </a:xfrm>
          <a:prstGeom prst="rect">
            <a:avLst/>
          </a:prstGeom>
        </p:spPr>
      </p:pic>
      <p:pic>
        <p:nvPicPr>
          <p:cNvPr id="9" name="Рисунок 8" descr="3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8025"/>
            <a:ext cx="9144000" cy="6841950"/>
          </a:xfrm>
          <a:prstGeom prst="rect">
            <a:avLst/>
          </a:prstGeom>
        </p:spPr>
      </p:pic>
      <p:pic>
        <p:nvPicPr>
          <p:cNvPr id="10" name="Рисунок 9" descr="й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35539"/>
            <a:ext cx="9144000" cy="6786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746EC-E44A-4B00-B8DF-2EE6498D905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9FE39-3D68-4714-87F7-877AF2D601F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чистый.jp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6112" y="0"/>
            <a:ext cx="9131775" cy="6858000"/>
          </a:xfrm>
          <a:prstGeom prst="rect">
            <a:avLst/>
          </a:prstGeom>
        </p:spPr>
      </p:pic>
      <p:pic>
        <p:nvPicPr>
          <p:cNvPr id="8" name="Рисунок 7" descr="чистый.jpg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0" y="35539"/>
            <a:ext cx="9144000" cy="678692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luk-musik.narod.ru/img/lento4ka.jpg" TargetMode="External"/><Relationship Id="rId3" Type="http://schemas.openxmlformats.org/officeDocument/2006/relationships/hyperlink" Target="http://img1.liveinternet.ru/images/attach/c/2/74/97/74097097_4269816_old_paper.jpg" TargetMode="External"/><Relationship Id="rId7" Type="http://schemas.openxmlformats.org/officeDocument/2006/relationships/hyperlink" Target="http://www.alegri.ru/images/58826159_5cae0b817de2.png" TargetMode="External"/><Relationship Id="rId2" Type="http://schemas.openxmlformats.org/officeDocument/2006/relationships/hyperlink" Target="http://foto-ramki.com/fon/zhelt/fon38.jpg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darii.ru/uplfile/widgets/9m__8_.png" TargetMode="External"/><Relationship Id="rId5" Type="http://schemas.openxmlformats.org/officeDocument/2006/relationships/hyperlink" Target="http://img-fotki.yandex.ru/get/6616/16969765.cb/0_6bf6d_639ee455_orig.png" TargetMode="External"/><Relationship Id="rId4" Type="http://schemas.openxmlformats.org/officeDocument/2006/relationships/hyperlink" Target="http://www.kulina.ru/uploads/downloads/foto/2008/mai/9.jp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работа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28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 «</a:t>
            </a:r>
            <a:r>
              <a:rPr lang="ru-RU" sz="128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Мы родом не из детства </a:t>
            </a:r>
            <a:r>
              <a:rPr lang="ru-RU" sz="128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– </a:t>
            </a:r>
          </a:p>
          <a:p>
            <a:pPr marL="0" indent="0" algn="ctr">
              <a:buNone/>
            </a:pPr>
            <a:r>
              <a:rPr lang="ru-RU" sz="128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из войны»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                                                          </a:t>
            </a:r>
          </a:p>
          <a:p>
            <a:pPr marL="0" indent="0" algn="ctr">
              <a:buNone/>
            </a:pPr>
            <a:endParaRPr lang="ru-RU" sz="2900" dirty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marL="0" indent="0" algn="ctr">
              <a:buNone/>
            </a:pPr>
            <a:r>
              <a:rPr lang="ru-RU" sz="29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                                                                               </a:t>
            </a:r>
            <a:endParaRPr lang="ru-RU" sz="7200" dirty="0" smtClean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marL="0" indent="0" algn="ctr">
              <a:buNone/>
            </a:pPr>
            <a:endParaRPr lang="ru-RU" sz="7200" dirty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marL="0" indent="0" algn="r">
              <a:buNone/>
            </a:pPr>
            <a:r>
              <a:rPr lang="ru-RU" sz="7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                                                                               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Работу выполнила:</a:t>
            </a:r>
          </a:p>
          <a:p>
            <a:pPr marL="0" indent="0" algn="r">
              <a:buNone/>
            </a:pP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ru-RU" sz="7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Унтерберг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София,</a:t>
            </a:r>
          </a:p>
          <a:p>
            <a:pPr marL="0" indent="0" algn="r">
              <a:buNone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ученица 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10класса</a:t>
            </a:r>
          </a:p>
          <a:p>
            <a:pPr marL="0" indent="0" algn="r">
              <a:buNone/>
            </a:pP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МБОУ «</a:t>
            </a:r>
            <a:r>
              <a:rPr lang="ru-RU" sz="7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Тубинская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СОШ»</a:t>
            </a:r>
            <a:endParaRPr lang="ru-RU" sz="7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                                              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Руководитель: </a:t>
            </a:r>
            <a:r>
              <a:rPr lang="ru-RU" sz="72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Колпакова</a:t>
            </a: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В.И.</a:t>
            </a:r>
            <a:endParaRPr lang="ru-RU" sz="7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7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                                                  </a:t>
            </a:r>
            <a:r>
              <a:rPr lang="ru-RU" sz="7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преподаватель-организатор ОБЖ                                                         </a:t>
            </a:r>
            <a:endParaRPr lang="ru-RU" sz="72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>
              <a:solidFill>
                <a:schemeClr val="accent6">
                  <a:lumMod val="50000"/>
                </a:schemeClr>
              </a:solidFill>
              <a:cs typeface="Times New Roman"/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  <a:cs typeface="Times New Roman"/>
            </a:endParaRPr>
          </a:p>
          <a:p>
            <a:pPr marL="0" indent="0" algn="ctr">
              <a:buNone/>
            </a:pPr>
            <a:endParaRPr lang="ru-RU" sz="2000" b="1" dirty="0">
              <a:solidFill>
                <a:schemeClr val="accent6">
                  <a:lumMod val="50000"/>
                </a:schemeClr>
              </a:solidFill>
              <a:cs typeface="Times New Roman"/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  <a:cs typeface="Times New Roman"/>
            </a:endParaRPr>
          </a:p>
          <a:p>
            <a:pPr marL="0" indent="0" algn="ctr">
              <a:buNone/>
            </a:pP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6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Тубинск</a:t>
            </a:r>
            <a:r>
              <a:rPr lang="ru-RU" sz="7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</a:p>
          <a:p>
            <a:pPr marL="0" indent="0" algn="ctr">
              <a:buNone/>
            </a:pPr>
            <a:endParaRPr lang="ru-RU" sz="5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6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с.Тубинск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2020г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user\Desktop\01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98" t="27351" r="11700" b="7265"/>
          <a:stretch/>
        </p:blipFill>
        <p:spPr bwMode="auto">
          <a:xfrm>
            <a:off x="1259632" y="2708920"/>
            <a:ext cx="2736304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Pictures\IMG_20200302_000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9" t="73666" r="8068"/>
          <a:stretch/>
        </p:blipFill>
        <p:spPr bwMode="auto">
          <a:xfrm rot="10800000">
            <a:off x="1619672" y="980728"/>
            <a:ext cx="6192686" cy="41634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5661248"/>
            <a:ext cx="58326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Кислан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З.А. во втором ряду вторая справа 1955г.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Выпускники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Кортузской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средней школы.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16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2019 исслед\ДЕТИ ВОЙНЫ\IMG_20191217_000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5" b="8333"/>
          <a:stretch/>
        </p:blipFill>
        <p:spPr bwMode="auto">
          <a:xfrm>
            <a:off x="1619671" y="476672"/>
            <a:ext cx="6589599" cy="5112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35696" y="5589240"/>
            <a:ext cx="6281196" cy="22688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Осипенко Зинаида Михайловна вторая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справа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1мая 1956г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4433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2019 исслед\ДЕТИ ВОЙНЫ\IMG_20191217_000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" t="4116" r="5935" b="2057"/>
          <a:stretch/>
        </p:blipFill>
        <p:spPr bwMode="auto">
          <a:xfrm>
            <a:off x="1043608" y="476672"/>
            <a:ext cx="3240360" cy="4392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user\Desktop\2019 исслед\ДЕТИ ВОЙНЫ\IMG_20191217_000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9"/>
          <a:stretch/>
        </p:blipFill>
        <p:spPr bwMode="auto">
          <a:xfrm>
            <a:off x="5004048" y="476672"/>
            <a:ext cx="3409950" cy="4392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5157192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Осипенко З.М. справа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1960г.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5301208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Осипенко З.М. слева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1970г.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55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5кл кл. рук\антифашисты\imageLSG4ZCR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07624"/>
            <a:ext cx="6849948" cy="45743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5661248"/>
            <a:ext cx="6993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Вакулин Александр Иванович 1930г.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31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20180905_15465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66" r="5289"/>
          <a:stretch>
            <a:fillRect/>
          </a:stretch>
        </p:blipFill>
        <p:spPr bwMode="auto">
          <a:xfrm>
            <a:off x="991358" y="764704"/>
            <a:ext cx="4513308" cy="530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652120" y="908720"/>
            <a:ext cx="302433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Семейная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фотография Вакулиных Ивана Васильевича</a:t>
            </a:r>
          </a:p>
          <a:p>
            <a:pPr marL="228600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и Марфы Прокопьевны</a:t>
            </a:r>
          </a:p>
          <a:p>
            <a:pPr marL="228600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центре родители с детьми.</a:t>
            </a:r>
          </a:p>
          <a:p>
            <a:pPr marL="228600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Александр Иванович в первом ряду</a:t>
            </a:r>
          </a:p>
          <a:p>
            <a:pPr marL="228600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справа</a:t>
            </a:r>
          </a:p>
        </p:txBody>
      </p:sp>
    </p:spTree>
    <p:extLst>
      <p:ext uri="{BB962C8B-B14F-4D97-AF65-F5344CB8AC3E}">
        <p14:creationId xmlns:p14="http://schemas.microsoft.com/office/powerpoint/2010/main" val="16721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5кл кл. рук\антифашисты\103NIKON\DSCN61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4663"/>
            <a:ext cx="7475535" cy="56066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75656" y="6011314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мужества «Дети – герои ВОВ»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Тубинской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средней школе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58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5кл кл. рук\антифашисты\103NIKON\DSCN61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7295456" cy="54715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5876256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Вакулин А.И. на уроке мужества «Дети герои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22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вакулины\_MG_181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989902" cy="53285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87624" y="5877272"/>
            <a:ext cx="7344816" cy="7294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Многочисленные потомки Вакулина Ивана Васильевича и Марфы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Прокопьевны (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 первом ряду Александр Иванович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второй слева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)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1448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2411760" y="798952"/>
            <a:ext cx="4464496" cy="39569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907704" y="5157192"/>
            <a:ext cx="5400600" cy="108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Унисихин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Геннадий Иванович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1939г. -2018г.</a:t>
            </a:r>
            <a:endParaRPr lang="ru-RU" sz="1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395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548680"/>
            <a:ext cx="777686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kern="1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</a:t>
            </a:r>
            <a:r>
              <a:rPr lang="ru-RU" sz="2000" b="1" kern="1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основании проведенного исследования и полученных результатов были сделаны следующие  выводы: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На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территории Тубинского сельсовета двенадцать человек  являются «Детьми погибших защитников Отечества», сорок девять человек имеют статус «Граждане, пережившие годы Великой Отечественной войны»;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 Я 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изучила материал о детях войны;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Собрала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материал на шесть человек;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4.Работу эту буду продолжать и в следующем году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Цели и задачи выполнила.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45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Desktop\686355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76772"/>
            <a:ext cx="6480720" cy="48605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43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…О люди! Помните всегда,</a:t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Что нет страшней войны – на свете</a:t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Своими жизнями за всё</a:t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</a:b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В ней платят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маленькие дети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.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4000" dirty="0">
                <a:latin typeface="Times New Roman"/>
                <a:ea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84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980728"/>
            <a:ext cx="7776864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Список литературы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Источниковую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 основу исследования образуют семейные архивы,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семьи Осипенко З.М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., Вакулина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А.И.,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Унисихина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Г.И. и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фотографии.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Материалы интервью с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Осипенко З.М.,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Труновой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Е.Н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.,Вакулиным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А.И.,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Унисихиным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Г.И.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Агаткин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 В., Таганов Л. Была война. М.,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Детская литература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, 1984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4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.   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Зырянова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Т.И. «Мы родом не из детства-из войны», 2015.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5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.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Саннэ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П.,Учебно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-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исследовательская работа «Родословная семьи Вакулиных», 1919г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.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3637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331640" y="620688"/>
            <a:ext cx="68979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i="1" spc="50" dirty="0" smtClean="0">
                <a:ln>
                  <a:prstDash val="solid"/>
                </a:ln>
                <a:solidFill>
                  <a:srgbClr val="974807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nstantia" pitchFamily="18" charset="0"/>
              </a:rPr>
              <a:t>Интернет-ресурсы</a:t>
            </a:r>
            <a:endParaRPr lang="ru-RU" sz="4400" b="1" i="1" spc="50" dirty="0">
              <a:ln w="11430"/>
              <a:solidFill>
                <a:srgbClr val="97480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484784"/>
            <a:ext cx="4830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http://foto-ramki.com/fon/zhelt/fon38.jpg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- фон</a:t>
            </a:r>
            <a:r>
              <a:rPr lang="en-US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1772816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http://img1.liveinternet.ru/images/attach/c/2/74/97/74097097_4269816_old_paper.jpg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- фон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259632" y="3645024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http://www.kulina.ru/uploads/downloads/foto/2008/mai/9.jpg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259632" y="2636912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http://img-fotki.yandex.ru/get/6616/16969765.cb/0_6bf6d_639ee455_orig.png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- рамка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259632" y="3356992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http://www.darii.ru/uplfile/widgets/9m__8_.png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259632" y="3933056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http://www.alegri.ru/images/58826159_5cae0b817de2.png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259632" y="2348880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http://luk-musik.narod.ru/img/lento4ka.jpg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 - георгиевская лента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26" name="AutoShape 2" descr="Картинки по запросу георгиевская лента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506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908720"/>
            <a:ext cx="6264696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u="sng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Цель: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 исследовать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категорию «дети войны» в деревнях Тубинского сельского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Совета.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u="sng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Задачи</a:t>
            </a: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: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arenR"/>
              <a:tabLst>
                <a:tab pos="457200" algn="l"/>
              </a:tabLs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изучить материалы о детях-войны;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arenR"/>
              <a:tabLst>
                <a:tab pos="457200" algn="l"/>
              </a:tabLs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узнать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сколько проживает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на территории Тубинского сельсовета граждан, имея статус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«Граждане, пережившие ВОВ в детском возрасте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»;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arenR"/>
              <a:tabLst>
                <a:tab pos="457200" algn="l"/>
              </a:tabLs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взять интервью;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arenR"/>
              <a:tabLst>
                <a:tab pos="457200" algn="l"/>
              </a:tabLs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изучить архивные документы семей.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arenR"/>
              <a:tabLst>
                <a:tab pos="457200" algn="l"/>
              </a:tabLst>
            </a:pPr>
            <a:endParaRPr lang="ru-RU" sz="14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3310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122023"/>
            <a:ext cx="66967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Объект исследования: 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население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сел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Тубинского сельсовета.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Предмет исследования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: «дети войны» в селах Тубинского сельсовета.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Гипотеза: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наши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прабабушки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и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прадедушки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пережили Великую Отечественную войну, не видели счастливого детства, трудились на благо Родины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.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 Наш долг – записать воспоминания детей войны,  бережно сохранить фотографии, документы предоставленные нам и  донести все это до следующих поколений.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2000" b="1" dirty="0">
              <a:solidFill>
                <a:schemeClr val="accent6">
                  <a:lumMod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6523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908720"/>
            <a:ext cx="69847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Методы исследования</a:t>
            </a:r>
            <a:r>
              <a:rPr lang="ru-RU" sz="2000" b="1" u="sng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: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изучение научной литературы, описание, интервьюирование, анализ архивных документов, синтез, обобщение.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Ожидаемый результат: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в ходе исследования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выявить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«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Граждане,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пережившие ВОВ в детском возрасте», записать их воспоминания, пока ещё могут рассказать нам о своей жизни дети войны.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2112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836712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Подвиг детей в тылу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\Desktop\original210468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544" y="1484784"/>
            <a:ext cx="7237352" cy="4752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30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980728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«Граждане пережившие ВОВ»</a:t>
            </a:r>
          </a:p>
          <a:p>
            <a:pPr algn="ctr"/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/>
              <a:ea typeface="Calibri"/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706322"/>
              </p:ext>
            </p:extLst>
          </p:nvPr>
        </p:nvGraphicFramePr>
        <p:xfrm>
          <a:off x="1342072" y="2049621"/>
          <a:ext cx="6459855" cy="4107691"/>
        </p:xfrm>
        <a:graphic>
          <a:graphicData uri="http://schemas.openxmlformats.org/drawingml/2006/table">
            <a:tbl>
              <a:tblPr firstRow="1" firstCol="1" bandRow="1"/>
              <a:tblGrid>
                <a:gridCol w="734034"/>
                <a:gridCol w="4069978"/>
                <a:gridCol w="165584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1.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Алексеенко Зоя Петровна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25.11.1941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2.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Алексеенко Павел Емельянович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15.07.1941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3.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Биркле Ирма Генриховна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05.08.1935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4.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Буркина Вера Васильевна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20.05.1942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5.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Василенко Людмила Ивановна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13.05.1940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6.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Василенко Михаил Васильевич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18.04.1938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7.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Воинов Николай  Иванович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04.12.1941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8.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Войнова Любовь Антоновна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02.07.1945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9.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Вуккерт Мина Яковлевна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24.08.1940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10.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Вунш Галина Тимофеевна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12.04.1938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11.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Гейнце Берта Ивановна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16.06.1942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12.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Гейнце Владимир Давыдович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03.06.1941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13.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Зайцева Вера Тимофеевна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03.08.1840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14.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Иоч Аля Ануфриевна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17.01.1937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15.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Кийкова Анна Яковлевна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02.08.1938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2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16.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Кислан Зинаида Ануфриевна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</a:rPr>
                        <a:t>11.011939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17.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</a:rPr>
                        <a:t>Лобко Мария 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Ивановна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49 человек в списке «Граждане</a:t>
                      </a:r>
                      <a:r>
                        <a:rPr lang="ru-RU" sz="1400" baseline="0" dirty="0" smtClean="0">
                          <a:effectLst/>
                          <a:latin typeface="Times New Roman"/>
                          <a:ea typeface="Times New Roman"/>
                        </a:rPr>
                        <a:t> пережившие ВОВ» в </a:t>
                      </a:r>
                      <a:r>
                        <a:rPr lang="ru-RU" sz="1400" baseline="0" smtClean="0">
                          <a:effectLst/>
                          <a:latin typeface="Times New Roman"/>
                          <a:ea typeface="Times New Roman"/>
                        </a:rPr>
                        <a:t>Тубинском сельсовете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</a:rPr>
                        <a:t>10.01.1937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064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IMG_20200302_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187624" y="733424"/>
            <a:ext cx="3814316" cy="56010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01940" y="1196752"/>
            <a:ext cx="3386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Кислан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Зинаида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Ануфриевна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1939г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75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Pictures\IMG_20200302_000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" t="40037" r="8732" b="32237"/>
          <a:stretch/>
        </p:blipFill>
        <p:spPr bwMode="auto">
          <a:xfrm rot="10800000">
            <a:off x="1642009" y="634901"/>
            <a:ext cx="6352382" cy="44092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5373216"/>
            <a:ext cx="7704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Заседание Совета дружины в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Кортузской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средней школе.</a:t>
            </a:r>
          </a:p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с слева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Кислан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З.А., в центре директор школы Колмаков А.И., во втором ряду ст. пионервожатая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Школина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0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685</Words>
  <Application>Microsoft Office PowerPoint</Application>
  <PresentationFormat>Экран (4:3)</PresentationFormat>
  <Paragraphs>151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Учебно-исследовательская работа</vt:lpstr>
      <vt:lpstr>Актуальность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…О люди! Помните всегда, Что нет страшней войны – на свете Своими жизнями за всё В ней платят маленькие дети.  </vt:lpstr>
      <vt:lpstr>Презентация PowerPoint</vt:lpstr>
      <vt:lpstr>Интернет-ресурсы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54</cp:revision>
  <dcterms:created xsi:type="dcterms:W3CDTF">2015-04-15T15:20:07Z</dcterms:created>
  <dcterms:modified xsi:type="dcterms:W3CDTF">2020-03-12T06:55:52Z</dcterms:modified>
</cp:coreProperties>
</file>