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74" r:id="rId7"/>
    <p:sldId id="278" r:id="rId8"/>
    <p:sldId id="279" r:id="rId9"/>
    <p:sldId id="261" r:id="rId10"/>
    <p:sldId id="262" r:id="rId11"/>
    <p:sldId id="263" r:id="rId12"/>
    <p:sldId id="264" r:id="rId13"/>
    <p:sldId id="288" r:id="rId14"/>
    <p:sldId id="270" r:id="rId15"/>
    <p:sldId id="265" r:id="rId16"/>
    <p:sldId id="268" r:id="rId17"/>
    <p:sldId id="266" r:id="rId18"/>
    <p:sldId id="269" r:id="rId19"/>
    <p:sldId id="271" r:id="rId20"/>
    <p:sldId id="267" r:id="rId21"/>
    <p:sldId id="272" r:id="rId22"/>
    <p:sldId id="273" r:id="rId23"/>
    <p:sldId id="275" r:id="rId24"/>
    <p:sldId id="276" r:id="rId25"/>
    <p:sldId id="277" r:id="rId26"/>
    <p:sldId id="280" r:id="rId27"/>
    <p:sldId id="281" r:id="rId28"/>
    <p:sldId id="282" r:id="rId29"/>
    <p:sldId id="284" r:id="rId30"/>
    <p:sldId id="289" r:id="rId31"/>
    <p:sldId id="283" r:id="rId32"/>
    <p:sldId id="285" r:id="rId33"/>
    <p:sldId id="286" r:id="rId34"/>
    <p:sldId id="287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3F06"/>
    <a:srgbClr val="FAC294"/>
    <a:srgbClr val="BCB800"/>
    <a:srgbClr val="E3DE00"/>
    <a:srgbClr val="FFFFD9"/>
    <a:srgbClr val="C80000"/>
    <a:srgbClr val="FFB9B9"/>
    <a:srgbClr val="00823B"/>
    <a:srgbClr val="71FFB1"/>
    <a:srgbClr val="71C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15" autoAdjust="0"/>
  </p:normalViewPr>
  <p:slideViewPr>
    <p:cSldViewPr>
      <p:cViewPr>
        <p:scale>
          <a:sx n="100" d="100"/>
          <a:sy n="100" d="100"/>
        </p:scale>
        <p:origin x="-1104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1A0DF4-9805-4943-9F6E-F19932F030D7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80693-8325-4E2E-9756-7D6913269C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7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80693-8325-4E2E-9756-7D6913269CB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22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80693-8325-4E2E-9756-7D6913269CB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749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80693-8325-4E2E-9756-7D6913269CB6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900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80693-8325-4E2E-9756-7D6913269CB6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347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23.11.2022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bg1">
                    <a:lumMod val="85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bg1">
                  <a:lumMod val="85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bg1">
                <a:lumMod val="65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843F06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357290" y="2357431"/>
            <a:ext cx="7500990" cy="3097244"/>
            <a:chOff x="1115616" y="2146449"/>
            <a:chExt cx="7165477" cy="333661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9"/>
              <a:ext cx="7165477" cy="109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39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2051720" y="980728"/>
            <a:ext cx="54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effectLst>
                  <a:glow rad="45504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Становление школьного образования на территории Тубинского сельского совета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47251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Баранюк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Мария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Тубинская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СОШ 10 класс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Торжевская И.М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истории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Очерк №1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Овчинников  </a:t>
            </a:r>
            <a:r>
              <a:rPr lang="ru-RU" sz="2400" b="1" dirty="0"/>
              <a:t>Александр Митрофанович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C:\Users\Dell\Desktop\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268760"/>
            <a:ext cx="3394472" cy="45259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268760"/>
            <a:ext cx="3610744" cy="4569371"/>
          </a:xfrm>
        </p:spPr>
        <p:txBody>
          <a:bodyPr/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Окончив начальную школу в Малом Башкире, затем семилетнюю в Новоивановке, в 1940 поступил в Минусинское педучилище.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декабре 1942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года был призван в ряды Красной Армии. По ранению комиссовали в 1943 году.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назначен военруком Мало-Башкирской начальной школы, далее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военруком Ново-Ивановской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семилетней школы.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 сентября 1947 года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заведующий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М-Башкирской начальной школы.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1951 года –учитель математики и завуч в Н-Ивановской семилетней школы,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затем директор.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1965 году возглавил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Тубинскую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восьмилетнюю школу, которая через два года стала средней.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Выйдя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пенсию в декабре 1978,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оставил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директорство и преподавал географию до 1987года.</a:t>
            </a:r>
          </a:p>
        </p:txBody>
      </p:sp>
    </p:spTree>
    <p:extLst>
      <p:ext uri="{BB962C8B-B14F-4D97-AF65-F5344CB8AC3E}">
        <p14:creationId xmlns:p14="http://schemas.microsoft.com/office/powerpoint/2010/main" val="108900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Мало-Башкирская начальная школа 1943 год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Военрук- Овчинников Александр Митрофанович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Dell\Desktop\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700808"/>
            <a:ext cx="6120680" cy="45905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60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Ново-Ивановская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семилетняя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школа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1944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Dell\Desktop\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" t="539" b="7494"/>
          <a:stretch/>
        </p:blipFill>
        <p:spPr bwMode="auto">
          <a:xfrm>
            <a:off x="1979712" y="1628800"/>
            <a:ext cx="5795004" cy="41624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23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416824" cy="936104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Ново-Ивановская семилетняя школа 1956 год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2-4 класс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Луцик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Александра Петровна</a:t>
            </a:r>
          </a:p>
        </p:txBody>
      </p:sp>
      <p:pic>
        <p:nvPicPr>
          <p:cNvPr id="1026" name="Picture 2" descr="G:\образование\фотки\ивановка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0" t="2645" r="8510" b="1"/>
          <a:stretch/>
        </p:blipFill>
        <p:spPr bwMode="auto">
          <a:xfrm>
            <a:off x="1403648" y="1438274"/>
            <a:ext cx="7197427" cy="4583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47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Ново-Ивановская семилетняя школа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выпуск  1956-1957 года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Dell\Desktop\1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 t="2736" r="3239" b="3612"/>
          <a:stretch/>
        </p:blipFill>
        <p:spPr bwMode="auto">
          <a:xfrm>
            <a:off x="1979712" y="1700808"/>
            <a:ext cx="5762625" cy="42386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09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211144" cy="101297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Ново-ивановская семилетняя школа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1960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Dell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6264696" cy="46985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078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283152" cy="72008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Ново-Ивановская восьмилетняя  школа 1962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Dell\Desktop\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6473693" cy="48552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7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7211144" cy="101297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Ново-ивановская восьмилетняя школа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апрель 1964года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Dell\Desktop\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556792"/>
            <a:ext cx="6034617" cy="45259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92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/>
              <a:t>Тубинская</a:t>
            </a:r>
            <a:r>
              <a:rPr lang="ru-RU" sz="2800" dirty="0" smtClean="0"/>
              <a:t> средняя школа</a:t>
            </a:r>
            <a:br>
              <a:rPr lang="ru-RU" sz="2800" dirty="0" smtClean="0"/>
            </a:br>
            <a:r>
              <a:rPr lang="ru-RU" sz="2800" dirty="0" smtClean="0"/>
              <a:t>(старое здание)</a:t>
            </a:r>
            <a:endParaRPr lang="ru-RU" sz="2800" dirty="0"/>
          </a:p>
        </p:txBody>
      </p:sp>
      <p:pic>
        <p:nvPicPr>
          <p:cNvPr id="10243" name="Picture 3" descr="C:\Users\Dell\Desktop\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" b="3613"/>
          <a:stretch/>
        </p:blipFill>
        <p:spPr bwMode="auto">
          <a:xfrm>
            <a:off x="2051720" y="1556792"/>
            <a:ext cx="5942832" cy="449309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24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Очерк №2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Квочкина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Дарья Ивановна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3" descr="C:\Users\Dell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556792"/>
            <a:ext cx="6034617" cy="45259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24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24744"/>
            <a:ext cx="7581528" cy="4525963"/>
          </a:xfrm>
        </p:spPr>
        <p:txBody>
          <a:bodyPr/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Тубинской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средней школе исполнилось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лет! Но как выяснилось,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лет  назад было построено кирпичное здание современной  школы, а становление школьного образования  на территории Тубинского сельского совета  началось гораздо раньше. Как все начиналось? Кто стоял у истоков? Какими достижениями, замечательными людьми, школьными традициями богата история нашей школы? Все эти вопросы требуют детального изучения. Немногочисленные фотографии со временем тускнеют или просто теряются, а недоступные архивные документы десятилетиями лежат на полках, храня в себе историю целых поколений. Постепенно и они приходят в ветхость. Именно сейчас необходимо позаботиться о создании исторического архива школы,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где отразится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только прошлая, но и настоящая жизнь школы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1340768"/>
            <a:ext cx="70567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/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Квочкина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Дарья Ивановна родилась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с.Кортуз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Краснотунского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района.  После окончания школы в 1941 году работала пионервожатой, затем  с 1942 года являлась активной участницей комсомольского движения.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1944 году попадает добровольцем на  Дальневосточный фронт, где  окончив курсы радисток, участвует в войне с Японией.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1948 году по распределению районного отдела образования попадает в Мало-Башкирскую начальную школу.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четырех классах обучалось 90 человек. Сначала учителей было двое: Овчинников Александр Митрофанович и Эмилия Николаевна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Зарубенко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Впоследствии останется одна Дарья Ивановна, которая проработает в Мало-Башкирской школе  до 1971 года.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закрытия начальной школы в 1971 году, Дарью Ивановну переводят учителем технологии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Тубинскую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среднюю школу (приложение), где она и проработала до 1979 года.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88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19672" y="476672"/>
            <a:ext cx="7067128" cy="504056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Уроки технологии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Users\Dell\Desktop\DSC_06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412776"/>
            <a:ext cx="3527883" cy="29844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Dell\Desktop\DSC_06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534774"/>
            <a:ext cx="3894583" cy="28603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97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Очерк №3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Буркина Вера Васильевна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5616" y="1268760"/>
            <a:ext cx="3528392" cy="5328592"/>
          </a:xfrm>
        </p:spPr>
        <p:txBody>
          <a:bodyPr/>
          <a:lstStyle/>
          <a:p>
            <a:pPr algn="just"/>
            <a:r>
              <a:rPr lang="ru-RU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Буркина Вера Васильевна родилась в мае 1942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1959 году закончила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Учумскую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среднюю школу и поступила в Енисейский Государственный пединститут на историко-филологический факультет, который закончила в 1963году по специальности учитель истории, литературы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русского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языка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Тубинскую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школу приезжает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1966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году.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1969 по 1984 год проработала завучем,  с 1984 по 1987 год директором.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Тубинской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школе Вера Васильевна проработала 46 лет, имеет звания и награды, но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самым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главным, считает звание «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Учитель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Dell\Desktop\образование\DSCN5899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7" t="25035" r="43633" b="22196"/>
          <a:stretch/>
        </p:blipFill>
        <p:spPr bwMode="auto">
          <a:xfrm>
            <a:off x="5305424" y="1476374"/>
            <a:ext cx="3010991" cy="485582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56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067128" cy="720080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Выпуск 1979-1980 гг.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7" t="10497" r="1353" b="5649"/>
          <a:stretch/>
        </p:blipFill>
        <p:spPr bwMode="auto">
          <a:xfrm>
            <a:off x="1403648" y="1375485"/>
            <a:ext cx="7290395" cy="493353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91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Педагогический коллектив 1980 год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6" t="19270" r="2416" b="6250"/>
          <a:stretch/>
        </p:blipFill>
        <p:spPr bwMode="auto">
          <a:xfrm>
            <a:off x="1403648" y="1700808"/>
            <a:ext cx="7344816" cy="422659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54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283152" cy="432048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Партийное собрание февраль 1986 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59632" y="1340768"/>
            <a:ext cx="3236168" cy="4353347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Время мучительных раздумий и тяжелого душевного разлада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Реформа- перепутье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Что делать?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 учить?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Сфотографировано для кино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0" t="11307" r="1596" b="9895"/>
          <a:stretch/>
        </p:blipFill>
        <p:spPr bwMode="auto">
          <a:xfrm>
            <a:off x="4699223" y="1772816"/>
            <a:ext cx="4097635" cy="319517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28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Нашей школе -50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980728"/>
            <a:ext cx="7283152" cy="4929411"/>
          </a:xfrm>
        </p:spPr>
        <p:txBody>
          <a:bodyPr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лет школа выпустила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1878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учеников, из них 9 серебряных медалистов,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золотых.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Среди выпускников школы учителя и врачи, агрономы, бухгалтера, военные, работники культуры и представители многих других профессий.  Школа в жизни села занимала всегда активную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позицию.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Закладка сквера и посадка деревьев 1973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ell\Desktop\образование\фотки\11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" t="2658" r="1703" b="3867"/>
          <a:stretch/>
        </p:blipFill>
        <p:spPr bwMode="auto">
          <a:xfrm>
            <a:off x="1403649" y="3008709"/>
            <a:ext cx="3528391" cy="25442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Dell\Desktop\образование\фотки\13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" t="2547"/>
          <a:stretch/>
        </p:blipFill>
        <p:spPr bwMode="auto">
          <a:xfrm>
            <a:off x="5148064" y="3429000"/>
            <a:ext cx="3764404" cy="250653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54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Dell\Desktop\образование\фотки\63.jpe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331640" y="404664"/>
            <a:ext cx="4038600" cy="271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971192" y="1628800"/>
            <a:ext cx="3639408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</a:t>
            </a:r>
            <a:r>
              <a:rPr lang="ru-RU" dirty="0" smtClean="0"/>
              <a:t>уборка территории </a:t>
            </a:r>
          </a:p>
        </p:txBody>
      </p:sp>
      <p:pic>
        <p:nvPicPr>
          <p:cNvPr id="2050" name="Picture 2" descr="C:\Users\Dell\Desktop\образование\фотки\1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192" y="3212976"/>
            <a:ext cx="375434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03648" y="4005064"/>
            <a:ext cx="2718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сбор </a:t>
            </a:r>
            <a:r>
              <a:rPr lang="ru-RU" sz="2800" dirty="0">
                <a:solidFill>
                  <a:prstClr val="black"/>
                </a:solidFill>
              </a:rPr>
              <a:t>металлолома</a:t>
            </a:r>
          </a:p>
        </p:txBody>
      </p:sp>
    </p:spTree>
    <p:extLst>
      <p:ext uri="{BB962C8B-B14F-4D97-AF65-F5344CB8AC3E}">
        <p14:creationId xmlns:p14="http://schemas.microsoft.com/office/powerpoint/2010/main" val="223746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\Desktop\образование\фотки\30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591" b="1690"/>
          <a:stretch/>
        </p:blipFill>
        <p:spPr bwMode="auto">
          <a:xfrm>
            <a:off x="1331640" y="332657"/>
            <a:ext cx="3728833" cy="27363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ell\Desktop\образование\фотки\50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42" y="3284984"/>
            <a:ext cx="3529208" cy="26798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ell\Desktop\образование\фотки\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3284984"/>
            <a:ext cx="3598107" cy="26798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Dell\Desktop\образование\фотки\6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121" y="387373"/>
            <a:ext cx="3624359" cy="28637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65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Школьные будни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Dell\Desktop\образование\фотки\8.jpe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8" b="1930"/>
          <a:stretch/>
        </p:blipFill>
        <p:spPr bwMode="auto">
          <a:xfrm>
            <a:off x="1417392" y="1250083"/>
            <a:ext cx="3746640" cy="210690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Dell\Desktop\образование\фотки\35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 r="18796"/>
          <a:stretch/>
        </p:blipFill>
        <p:spPr bwMode="auto">
          <a:xfrm>
            <a:off x="1403649" y="3717032"/>
            <a:ext cx="3672407" cy="24356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Dell\Desktop\образование\фотки\34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" b="6652"/>
          <a:stretch/>
        </p:blipFill>
        <p:spPr bwMode="auto">
          <a:xfrm>
            <a:off x="5364088" y="1196752"/>
            <a:ext cx="3400900" cy="21602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Dell\Desktop\образование\фотки\22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1" t="4786" r="10450" b="5654"/>
          <a:stretch/>
        </p:blipFill>
        <p:spPr bwMode="auto">
          <a:xfrm>
            <a:off x="5364088" y="3764151"/>
            <a:ext cx="3457946" cy="22627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5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1357290" y="2214554"/>
            <a:ext cx="7358115" cy="3538803"/>
            <a:chOff x="607288" y="-815361"/>
            <a:chExt cx="7925152" cy="565951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07288" y="-815361"/>
              <a:ext cx="7925152" cy="590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8" name="Прямоугольник 3"/>
            <p:cNvSpPr>
              <a:spLocks noChangeArrowheads="1"/>
            </p:cNvSpPr>
            <p:nvPr/>
          </p:nvSpPr>
          <p:spPr bwMode="auto">
            <a:xfrm>
              <a:off x="2699547" y="4196516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471951" y="764704"/>
            <a:ext cx="71287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исследовательской работы является изучение истории становления и развития школьного образования на территории Тубинского сельского совета.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Объектом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нашего исследования является история становления и развития школьного образования на территории Тубинского с/с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Предметом исследования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МБОУ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Тубинская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Гипотеза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изучая, сохраняя и преумножая школьные традиции, создаем условия в школе для патриотического воспитания учащихся и привития любви к малой Родине.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Новизна изучаемой проблемы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состоит в том, что до этого момента собирался материал об истории школы. Но не делались попытки проанализировать развитие школьного образования на территории Тубинского с/с. Отсутствовала общая картина развития школы, людей которые в ней работали и работали. 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Практическая значимость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материалы, собранные нами, послужат частью школьной экспозиции к юбилею школы. Наши исследования будут размещены на сайте школы.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Наши замечательные директора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412776"/>
            <a:ext cx="7355160" cy="4281339"/>
          </a:xfrm>
        </p:spPr>
        <p:txBody>
          <a:bodyPr/>
          <a:lstStyle/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1965-1978гг - Овчинников Александр Митрофанович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1979-1982гг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Ерошевич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Елена Васильевна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1982-1984гг 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Карпович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Дмитрий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Иннокентьеич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1984-1987гг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Буркина Вера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Васильевна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1984-1990гг- Медведева Лилия Николаевна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1990-1991г 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Серенчук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Николай Михайлович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1991-1997гг-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Жеребцова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Лидия Ивановна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1997-2016гг- Дудник Валентина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Николаевна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2016г- Митусова Елена Викторовна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1962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Школьные традиции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340768"/>
            <a:ext cx="7355160" cy="4785395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ежегодный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литературный конкурс «Живая классика» 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ежегодные научно-практические конференции школьников; </a:t>
            </a: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памятные даты возложение цветов к памятнику погибшим солдатам-землякам в годы Великой Отечественной войны, праздник песни строя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традиционными стали общешкольные дела: «1 сентября», «День учителя», «День матери», «Новый год», «Вечер встречи выпускников», «День защитника Отечества», «8 марта», «Веселые старты», «День Победы», «Последний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звонок».</a:t>
            </a:r>
            <a:endParaRPr lang="ru-RU" sz="1600" dirty="0"/>
          </a:p>
        </p:txBody>
      </p:sp>
      <p:pic>
        <p:nvPicPr>
          <p:cNvPr id="1026" name="Picture 2" descr="C:\Users\Dell\Desktop\образование\DSCN55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774" y="4150709"/>
            <a:ext cx="2562189" cy="17816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ell\Desktop\образование\DSCN57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150709"/>
            <a:ext cx="2160240" cy="16201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ell\Desktop\образование\DSCN57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356992"/>
            <a:ext cx="2116579" cy="15874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4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Наши любимые  учителя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Dell\Desktop\образование\DSCN589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38" t="8207"/>
          <a:stretch/>
        </p:blipFill>
        <p:spPr bwMode="auto">
          <a:xfrm>
            <a:off x="1619672" y="1772816"/>
            <a:ext cx="6284383" cy="4154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8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Школа\Desktop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80844"/>
            <a:ext cx="1224136" cy="1583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S730132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5" r="9745"/>
          <a:stretch/>
        </p:blipFill>
        <p:spPr bwMode="auto">
          <a:xfrm>
            <a:off x="3635896" y="3844615"/>
            <a:ext cx="1296146" cy="1533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100_51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575" y="3760467"/>
            <a:ext cx="1391297" cy="1617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Picture 3" descr="C:\Users\Dell\Desktop\образование\DSCN589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6" t="15581" r="46139" b="70931"/>
          <a:stretch/>
        </p:blipFill>
        <p:spPr bwMode="auto">
          <a:xfrm>
            <a:off x="1619672" y="3844615"/>
            <a:ext cx="1447800" cy="1549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2" descr="C:\Users\Dell\Desktop\образование\DSCN5899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7" t="26690" r="45815" b="38841"/>
          <a:stretch/>
        </p:blipFill>
        <p:spPr bwMode="auto">
          <a:xfrm>
            <a:off x="3923928" y="793636"/>
            <a:ext cx="1282800" cy="14832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" name="Picture 2" descr="C:\Users\Dell\Desktop\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8488" y="776536"/>
            <a:ext cx="1305964" cy="1512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1" name="TextBox 10"/>
          <p:cNvSpPr txBox="1"/>
          <p:nvPr/>
        </p:nvSpPr>
        <p:spPr>
          <a:xfrm>
            <a:off x="1468488" y="2420888"/>
            <a:ext cx="1305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Отличник народного просвещения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30" y="242088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Отличник народного просвещения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81192" y="242088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Отличник народного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просвещения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Заслуженный учитель Красноярского края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68488" y="5648600"/>
            <a:ext cx="1155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Ветеран труда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Красноярского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края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35896" y="5635433"/>
            <a:ext cx="11558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Ветеран труда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Красноярского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края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53354" y="5635432"/>
            <a:ext cx="1154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Ветеран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труда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Красноярского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края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91680" y="3506524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Дудник В.Н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79734" y="3427955"/>
            <a:ext cx="123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Колпакова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В..И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49628" y="3415378"/>
            <a:ext cx="13411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Митусова Е.В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68488" y="410180"/>
            <a:ext cx="1375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Овчинников А.М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95936" y="410180"/>
            <a:ext cx="1354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Буркина В.В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10561" y="404871"/>
            <a:ext cx="13634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Жеребцова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Л.И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37984" y="3835363"/>
            <a:ext cx="1152126" cy="1536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471629" y="3443411"/>
            <a:ext cx="11184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Воинова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50041" y="5648600"/>
            <a:ext cx="1240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Ветеран труда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Красноярского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края</a:t>
            </a:r>
          </a:p>
        </p:txBody>
      </p:sp>
    </p:spTree>
    <p:extLst>
      <p:ext uri="{BB962C8B-B14F-4D97-AF65-F5344CB8AC3E}">
        <p14:creationId xmlns:p14="http://schemas.microsoft.com/office/powerpoint/2010/main" val="43511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556792"/>
            <a:ext cx="7211144" cy="4569371"/>
          </a:xfrm>
        </p:spPr>
        <p:txBody>
          <a:bodyPr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рассмотрели историю зарождения и развития образования на территории Тубинского сельского совета. Система образования на нашей территории   прошла долгий путь своего развития в двух веках – 20-том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21-вом.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20-х годах  20 века создавались начальные школы, впоследствии   семилетняя в Новоивановке, только потом средняя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Тубинске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школа остается родным домом для 200 учащихся. Большую часть дня они проводят здесь.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ходе написания работы, нами приготовлена презентация об учителях, проведены встречи с  ветеранами педагогического коллектива, очевидцами событий школы 60-80-х гг., оформлена мобильная экспозиция на тему нашей работы.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Выбранная нами тема исследовательской работы не только полезна, но и интересна, а также имеет практическую значимость.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Данная поисковая работа позволит учащимся, учителям школы, родителям узнать больше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 истории школы,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учителях, учениках. Поможет сохранить информацию для родственников, будущих учащихся школы.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21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2400" b="1" dirty="0">
                <a:latin typeface="Times New Roman"/>
                <a:ea typeface="Times New Roman"/>
              </a:rPr>
              <a:t>Список источников и используемой литературы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00200"/>
            <a:ext cx="7067128" cy="4525963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1.</a:t>
            </a:r>
            <a:r>
              <a:rPr lang="ru-RU" sz="1800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« Абаканский острог - форпост России на юге Сибири» В.А Субботин  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Абакан, 2007 год 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1350"/>
              </a:spcAft>
              <a:buNone/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1800" dirty="0">
                <a:solidFill>
                  <a:srgbClr val="333333"/>
                </a:solidFill>
                <a:latin typeface="Helvetica"/>
                <a:ea typeface="Times New Roman"/>
                <a:cs typeface="Times New Roman"/>
              </a:rPr>
              <a:t> 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 Архивные документы </a:t>
            </a:r>
            <a:r>
              <a:rPr lang="ru-RU" sz="1800" dirty="0" err="1">
                <a:latin typeface="Times New Roman"/>
                <a:ea typeface="Times New Roman"/>
                <a:cs typeface="Times New Roman"/>
              </a:rPr>
              <a:t>Тубинской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 школы.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1350"/>
              </a:spcAft>
              <a:buNone/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3.Воспоминания 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учителей-ветеранов</a:t>
            </a:r>
            <a:endParaRPr lang="ru-RU" sz="1800" dirty="0">
              <a:ea typeface="Calibri"/>
              <a:cs typeface="Times New Roman"/>
            </a:endParaRPr>
          </a:p>
          <a:p>
            <a:pPr marL="0" indent="0" algn="just">
              <a:spcAft>
                <a:spcPts val="1350"/>
              </a:spcAft>
              <a:buNone/>
            </a:pP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. Воспоминания выпускников</a:t>
            </a:r>
            <a:endParaRPr lang="ru-RU" sz="18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5. «История и люди села Краснотуранска» </a:t>
            </a:r>
            <a:r>
              <a:rPr lang="ru-RU" sz="1800" dirty="0" err="1">
                <a:latin typeface="Times New Roman"/>
                <a:ea typeface="Times New Roman"/>
                <a:cs typeface="Times New Roman"/>
              </a:rPr>
              <a:t>Берняцкая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 Т.М, Краснотуранск  2007г</a:t>
            </a: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ru-RU" sz="1800" dirty="0"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1800" dirty="0">
                <a:latin typeface="Times New Roman"/>
                <a:ea typeface="Times New Roman"/>
                <a:cs typeface="Times New Roman"/>
              </a:rPr>
              <a:t>6.Семейные архивы Л.А </a:t>
            </a:r>
            <a:r>
              <a:rPr lang="ru-RU" sz="1800" dirty="0" err="1">
                <a:latin typeface="Times New Roman"/>
                <a:ea typeface="Times New Roman"/>
                <a:cs typeface="Times New Roman"/>
              </a:rPr>
              <a:t>Овчинниковой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,  </a:t>
            </a:r>
            <a:r>
              <a:rPr lang="ru-RU" sz="1800" dirty="0" err="1">
                <a:latin typeface="Times New Roman"/>
                <a:ea typeface="Times New Roman"/>
                <a:cs typeface="Times New Roman"/>
              </a:rPr>
              <a:t>Буркиной</a:t>
            </a:r>
            <a:r>
              <a:rPr lang="ru-RU" sz="1800" dirty="0">
                <a:latin typeface="Times New Roman"/>
                <a:ea typeface="Times New Roman"/>
                <a:cs typeface="Times New Roman"/>
              </a:rPr>
              <a:t> В.В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6600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       </a:t>
            </a:r>
            <a:br>
              <a:rPr lang="ru-RU" sz="2400" b="1" dirty="0" smtClean="0"/>
            </a:br>
            <a:r>
              <a:rPr lang="ru-RU" sz="2400" b="1" dirty="0"/>
              <a:t> </a:t>
            </a:r>
            <a:r>
              <a:rPr lang="ru-RU" sz="2400" b="1" dirty="0" smtClean="0"/>
              <a:t>           История </a:t>
            </a:r>
            <a:r>
              <a:rPr lang="ru-RU" sz="2400" b="1" dirty="0"/>
              <a:t>образования в Краснотуранском районе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412776"/>
            <a:ext cx="7427168" cy="4425355"/>
          </a:xfrm>
        </p:spPr>
        <p:txBody>
          <a:bodyPr/>
          <a:lstStyle/>
          <a:p>
            <a:pPr algn="just"/>
            <a:r>
              <a:rPr lang="ru-RU" sz="16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История образования в Краснотуранском районе начинается примерно с середины Х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 века. В 1860 году 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с.Абаканском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открылась первая школа Приходского училища.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1924 году Абаканская волость была переименована в Абаканский район. В состав Абаканского района включалось 37 сельских Советов с 56 населенными пунктами, в том числе деревни Малые Башкиры и Новоивановка бывшей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Шалоболинской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волости.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1935 году в районе имелось 41 начальная школа, через два года -45. В них работало 120 учителей и обучалось 5297 человек. В 1937 году  в 46 школах (начальных, неполных средних и средних) обучалось 6200 учащихся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3522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76672"/>
            <a:ext cx="7355160" cy="940966"/>
          </a:xfrm>
        </p:spPr>
        <p:txBody>
          <a:bodyPr/>
          <a:lstStyle/>
          <a:p>
            <a:r>
              <a:rPr lang="ru-RU" sz="2400" b="1" dirty="0"/>
              <a:t>История образования на территории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Тубинского сельского совета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412776"/>
            <a:ext cx="7499176" cy="4425355"/>
          </a:xfrm>
        </p:spPr>
        <p:txBody>
          <a:bodyPr/>
          <a:lstStyle/>
          <a:p>
            <a:pPr algn="just"/>
            <a:r>
              <a:rPr lang="ru-RU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1933 году на территории Ново-Ивановского сельского совета находились села: Малые Башкиры, Кедровое,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Джирим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Ново-Ивановка, Майское (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Тубинск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). В каждом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еле были открыты начальные школы.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Здание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Тубинской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начальной школы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Dell\Desktop\первая школа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96952"/>
            <a:ext cx="4778031" cy="30243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5285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:\shkol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772" y="692696"/>
            <a:ext cx="3876729" cy="18722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Текст 16"/>
          <p:cNvSpPr>
            <a:spLocks noGrp="1"/>
          </p:cNvSpPr>
          <p:nvPr>
            <p:ph type="body" sz="half" idx="2"/>
          </p:nvPr>
        </p:nvSpPr>
        <p:spPr>
          <a:xfrm>
            <a:off x="5580112" y="332656"/>
            <a:ext cx="3008313" cy="4992951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Джиримская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начальная школа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Кедровская начальная школа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I:\shkolakedrovaya0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6" r="24215" b="25484"/>
          <a:stretch/>
        </p:blipFill>
        <p:spPr bwMode="auto">
          <a:xfrm>
            <a:off x="1317748" y="3429000"/>
            <a:ext cx="4159102" cy="189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:\shkolakedrovaya0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6" r="24215" b="25484"/>
          <a:stretch/>
        </p:blipFill>
        <p:spPr bwMode="auto">
          <a:xfrm>
            <a:off x="1317748" y="3356992"/>
            <a:ext cx="4159102" cy="189660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181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04664"/>
            <a:ext cx="6336704" cy="1152128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Кедровская начальная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Учителя: Панфилова Мария Васильевна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Брасаус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Валентина Александровна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4098" name="Picture 2" descr="C:\Users\Dell\Desktop\образование\кедро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" t="4073" r="4937"/>
          <a:stretch/>
        </p:blipFill>
        <p:spPr bwMode="auto">
          <a:xfrm>
            <a:off x="1547664" y="2060848"/>
            <a:ext cx="6924676" cy="40071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0339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200800" cy="936104"/>
          </a:xfrm>
        </p:spPr>
        <p:txBody>
          <a:bodyPr/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Джиримская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ООШ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учитель: Генрих Антонина Владимировна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заведующая школой с 1976 по 2012 год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Dell\Desktop\образование\Новый год\DSCN590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" r="2017" b="12452"/>
          <a:stretch/>
        </p:blipFill>
        <p:spPr bwMode="auto">
          <a:xfrm>
            <a:off x="1907704" y="1772816"/>
            <a:ext cx="6199403" cy="41044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87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/>
              <a:t>История образования на территории </a:t>
            </a:r>
            <a:br>
              <a:rPr lang="ru-RU" sz="2800" b="1" dirty="0"/>
            </a:br>
            <a:r>
              <a:rPr lang="ru-RU" sz="2800" b="1" dirty="0"/>
              <a:t>Тубинского сельского совета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043608" y="1556792"/>
            <a:ext cx="3453780" cy="3849291"/>
          </a:xfrm>
        </p:spPr>
        <p:txBody>
          <a:bodyPr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После 1937 года в Ново-Ивановке открылась семилетняя школа, в которой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обучались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дети из ближайших деревень.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1959 году  Ново-Ивановская семилетняя школа была преобразована в восьмилетнюю.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1965 году была образована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Тубинская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восьмилетняя школа в связи 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реорганизацией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Тубинской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начальной школы.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 1 сентября 1967 года школа  стала средней.  В 1971 году было построено новое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здание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Тубинской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средней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школы.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I:\школа фото\ФОТО школы новые\DSCN04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16832"/>
            <a:ext cx="3692845" cy="288032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26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63300"/>
      </a:hlink>
      <a:folHlink>
        <a:srgbClr val="A452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1153</Words>
  <Application>Microsoft Office PowerPoint</Application>
  <PresentationFormat>Экран (4:3)</PresentationFormat>
  <Paragraphs>146</Paragraphs>
  <Slides>35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Актуальность</vt:lpstr>
      <vt:lpstr>Презентация PowerPoint</vt:lpstr>
      <vt:lpstr>                    История образования в Краснотуранском районе </vt:lpstr>
      <vt:lpstr>История образования на территории  Тубинского сельского совета </vt:lpstr>
      <vt:lpstr>Презентация PowerPoint</vt:lpstr>
      <vt:lpstr>Кедровская начальная школа Учителя: Панфилова Мария Васильевна Брасаус Валентина Александровна </vt:lpstr>
      <vt:lpstr>Джиримская ООШ учитель: Генрих Антонина Владимировна заведующая школой с 1976 по 2012 год  </vt:lpstr>
      <vt:lpstr>История образования на территории  Тубинского сельского совета </vt:lpstr>
      <vt:lpstr>Очерк №1  Овчинников  Александр Митрофанович </vt:lpstr>
      <vt:lpstr> Мало-Башкирская начальная школа 1943 год Военрук- Овчинников Александр Митрофанович</vt:lpstr>
      <vt:lpstr> Ново-Ивановская семилетняя школа  1944 год</vt:lpstr>
      <vt:lpstr>Ново-Ивановская семилетняя школа 1956 год 2-4 класс Учитель: Луцик Александра Петровна</vt:lpstr>
      <vt:lpstr>Ново-Ивановская семилетняя школа  выпуск  1956-1957 года</vt:lpstr>
      <vt:lpstr>Ново-ивановская семилетняя школа 1960 год</vt:lpstr>
      <vt:lpstr> Ново-Ивановская восьмилетняя  школа 1962 год  </vt:lpstr>
      <vt:lpstr>Ново-ивановская восьмилетняя школа  апрель 1964года</vt:lpstr>
      <vt:lpstr>Тубинская средняя школа (старое здание)</vt:lpstr>
      <vt:lpstr>Очерк №2   Квочкина Дарья Ивановна</vt:lpstr>
      <vt:lpstr>Презентация PowerPoint</vt:lpstr>
      <vt:lpstr>Уроки технологии</vt:lpstr>
      <vt:lpstr>Очерк №3  Буркина Вера Васильевна</vt:lpstr>
      <vt:lpstr>Выпуск 1979-1980 гг.</vt:lpstr>
      <vt:lpstr> Педагогический коллектив 1980 год</vt:lpstr>
      <vt:lpstr>Партийное собрание февраль 1986 года</vt:lpstr>
      <vt:lpstr>Нашей школе -50</vt:lpstr>
      <vt:lpstr>Презентация PowerPoint</vt:lpstr>
      <vt:lpstr>Презентация PowerPoint</vt:lpstr>
      <vt:lpstr>Школьные будни</vt:lpstr>
      <vt:lpstr>Наши замечательные директора</vt:lpstr>
      <vt:lpstr> Школьные традиции</vt:lpstr>
      <vt:lpstr> Наши любимые  учителя</vt:lpstr>
      <vt:lpstr>Презентация PowerPoint</vt:lpstr>
      <vt:lpstr> Заключение</vt:lpstr>
      <vt:lpstr>Список источников и используемой литературы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63</cp:revision>
  <dcterms:created xsi:type="dcterms:W3CDTF">2014-11-07T17:01:55Z</dcterms:created>
  <dcterms:modified xsi:type="dcterms:W3CDTF">2022-11-23T04:35:59Z</dcterms:modified>
</cp:coreProperties>
</file>