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01649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96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85982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48" y="-214338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00296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Тубинская СОШ</dc:creator>
  <cp:lastModifiedBy>Тубинская СОШ</cp:lastModifiedBy>
  <cp:revision>2</cp:revision>
  <dcterms:created xsi:type="dcterms:W3CDTF">2020-10-01T04:58:24Z</dcterms:created>
  <dcterms:modified xsi:type="dcterms:W3CDTF">2020-10-01T05:21:47Z</dcterms:modified>
</cp:coreProperties>
</file>